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<Relationship Id="rId3" Type="http://schemas.openxmlformats.org/officeDocument/2006/relationships/extended-properties" Target="docProps/app.xml"/>
 <Relationship Id="rId2" Type="http://schemas.openxmlformats.org/package/2006/relationships/metadata/core-properties" Target="docProps/core.xml"/>
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</p:presentation>
</file>

<file path=ppt/_rels/presentation.xml.rels><?xml version="1.0" encoding="UTF-8" standalone="yes"?>
<Relationships xmlns="http://schemas.openxmlformats.org/package/2006/relationships">
 <Relationship Id="rId1" Type="http://schemas.openxmlformats.org/officeDocument/2006/relationships/slideMaster" Target="slideMasters/slideMaster1.xml"/>
 <Relationship Id="rId2" Type="http://schemas.openxmlformats.org/officeDocument/2006/relationships/theme" Target="theme/theme1.xml"/>
 <Relationship Id="rId3" Type="http://schemas.openxmlformats.org/officeDocument/2006/relationships/slide" Target="slides/slide1.xml"/>
</Relationships>

</file>

<file path=ppt/slideLayouts/_rels/slideLayout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 smtClean="0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 smtClean="0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1.xml"/>
 <Relationship Id="rId2" Type="http://schemas.openxmlformats.org/officeDocument/2006/relationships/slideLayout" Target="../slideLayouts/slideLayout2.xml"/>
 <Relationship Id="rId3" Type="http://schemas.openxmlformats.org/officeDocument/2006/relationships/slideLayout" Target="../slideLayouts/slideLayout3.xml"/>
 <Relationship Id="rId4" Type="http://schemas.openxmlformats.org/officeDocument/2006/relationships/slideLayout" Target="../slideLayouts/slideLayout4.xml"/>
 <Relationship Id="rId5" Type="http://schemas.openxmlformats.org/officeDocument/2006/relationships/slideLayout" Target="../slideLayouts/slideLayout5.xml"/>
 <Relationship Id="rId6" Type="http://schemas.openxmlformats.org/officeDocument/2006/relationships/slideLayout" Target="../slideLayouts/slideLayout6.xml"/>
 <Relationship Id="rId7" Type="http://schemas.openxmlformats.org/officeDocument/2006/relationships/slideLayout" Target="../slideLayouts/slideLayout7.xml"/>
 <Relationship Id="rId8" Type="http://schemas.openxmlformats.org/officeDocument/2006/relationships/slideLayout" Target="../slideLayouts/slideLayout8.xml"/>
 <Relationship Id="rId9" Type="http://schemas.openxmlformats.org/officeDocument/2006/relationships/slideLayout" Target="../slideLayouts/slideLayout9.xml"/>
 <Relationship Id="rId10" Type="http://schemas.openxmlformats.org/officeDocument/2006/relationships/slideLayout" Target="../slideLayouts/slideLayout10.xml"/>
 <Relationship Id="rId11" Type="http://schemas.openxmlformats.org/officeDocument/2006/relationships/slideLayout" Target="../slideLayouts/slideLayout11.xml"/>
 <Relationship Id="rId12" Type="http://schemas.openxmlformats.org/officeDocument/2006/relationships/theme" Target="../theme/theme1.xml"/>
</Relationships>

</file>

<file path=ppt/slideMasters/slideMaster1.xml><?xml version="1.0" encoding="UTF-8" standalone="yes"?>
<p:sldMaster xmlns:a="http://schemas.openxmlformats.org/drawingml/2006/main" xmlns:r="http://schemas.openxmlformats.org/officeDocument/2006/relationships" xmlns:p="http://schemas.openxmlformats.org/presentationml/2006/main">
    <p:cSld>
        <p:bg>
            <p:bgRef idx="1001">
                <a:schemeClr val="bg1" />
            </p:bgRef>
        </p:bg>
        <p:spTree>
            <p:nvGrpSpPr>
                <p:cNvPr id="1" name="" />
                <p:cNvGrpSpPr />
                <p:nvPr />
            </p:nvGrpSpPr>
            <p:grpSpPr>
                <a:xfrm>
                    <a:off x="0" y="0" />
                    <a:ext cx="0" cy="0" />
                    <a:chOff x="0" y="0" />
                    <a:chExt cx="0" cy="0" />
                </a:xfrm>
            </p:grpSpPr>
            <p:sp>
                <p:nvSpPr
                    <p:cNvPr id="2" name="Title Placeholder 1" />
                    <p:cNvSpPr>
                        <a:spLocks noGrp="1" />
                    </p:cNvSpPr>
                    <p:nvPr>
                        <p:ph type="title" />
                    </p:nvPr>
                </p:nvSpPr>
                <p:spPr>
                    <a:xfrm>
                        <a:off x="457200" y="274638" />
                        <a:ext cx="8229600" cy="1143000" />
                    </a:xfrm>
                    <a:prstGeom prst="rect">
                        <a:avLst />
                    </a:prstGeom>
                </p:spPr>
                <p:txBody>
                    <a:bodyPr vert="horz" lIns="91440" tIns="45720" rIns="91440" bIns="45720" rtlCol="0" anchor="ctr">
                        <a:normAutofit />
                    </a:bodyPr>
                    <a:lstStyle />
                    <a:p>
                        <a:r>
                            <a:rPr lang="en-US" smtClean="0" />
                            <a:t>Click to edit Master title style</a:t>
                        </a:r>
                        <a:endParaRPr lang="nl-BE" />
                    </a:p>
                </p:txBody>
            </p:sp>
            <p:sp>
                <p:nvSpPr>
                    <p:cNvPr id="3" name="Text Placeholder 2" />
                    <p:cNvSpPr>
                        <a:spLocks noGrp="1" />
                    </p:cNvSpPr>
                    <p:nvPr>
                        <p:ph type="body" idx="1" />
                    </p:nvPr>
                </p:nvSpPr>
                <p:spPr>
                    <a:xfrm>
                        <a:off x="457200" y="1600200" />
                        <a:ext cx="8229600" cy="4525963" />
                    </a:xfrm>
                    <a:prstGeom prst="rect">
                        <a:avLst />
                    </a:prstGeom>
                </p:spPr>
                <p:txBody>
                    <a:bodyPr vert="horz" lIns="91440" tIns="45720" rIns="91440" bIns="45720" rtlCol="0">
                        <a:normAutofit />
                    </a:bodyPr>
                    <a:lstStyle />
                    <a:p>
                        <a:pPr lvl="0" />
                        <a:r>
                            <a:rPr lang="en-US" smtClean="0" />
                            <a:t>Click to edit Master text styles</a:t>
                        </a:r>
                    </a:p>
                    <a:p>
                        <a:pPr lvl="1" />
                        <a:r>
                            <a:rPr lang="en-US" smtClean="0" />
                            <a:t>Second level</a:t>
                        </a:r>
                    </a:p>
                    <a:p>
                        <a:pPr lvl="2" />
                        <a:r>
                            <a:rPr lang="en-US" smtClean="0" />
                            <a:t>Third level</a:t>
                        </a:r>
                    </a:p>
                    <a:p>
                        <a:pPr lvl="3" />
                        <a:r>
                            <a:rPr lang="en-US" smtClean="0" />
                            <a:t>Fourth level</a:t>
                        </a:r>
                    </a:p>
                    <a:p>
                        <a:pPr lvl="4" />
                        <a:r>
                            <a:rPr lang="en-US" smtClean="0" />
                            <a:t>Fifth level</a:t>
                        </a:r>
                        <a:endParaRPr lang="nl-BE" />
                    </a:p>
                </p:txBody>
            </p:sp>
            <p:sp>
                <p:nvSpPr>
                    <p:cNvPr id="4" name="Date Placeholder 3" />
                    <p:cNvSpPr>
                        <a:spLocks noGrp="1" />
                    </p:cNvSpPr>
                    <p:nvPr>
                        <p:ph type="dt" sz="half" idx="2" />
                    </p:nvPr>
                </p:nvSpPr>
                <p:spPr>
                    <a:xfrm>
                        <a:off x="457200" y="6356350" />
                        <a:ext cx="2133600" cy="365125" />
                    </a:xfrm>
                    <a:prstGeom prst="rect">
                        <a:avLst />
                    </a:prstGeom>
                </p:spPr>
                <p:txBody>
                    <a:bodyPr vert="horz" lIns="91440" tIns="45720" rIns="91440" bIns="45720" rtlCol="0" anchor="ctr" />
                    <a:lstStyle>
                        <a:lvl1pPr algn="l">
                            <a:defRPr sz="1200">
                                <a:solidFill>
                                    <a:schemeClr val="tx1">
                                        <a:tint val="75000" />
                                    </a:schemeClr>
                                </a:solidFill>
                            </a:defRPr>
                        </a:lvl1pPr>
                    </a:lstStyle>
                    <a:p>
                        <a:fld id="{C6430DBB-9FD5-43E7-88F1-55A569E9525E}" type="datetimeFigureOut">
                            <a:rPr lang="nl-BE" smtClean="0" />
                            <a:t>16/04/2009</a:t>
                        </a:fld>
                        <a:endParaRPr lang="nl-BE" />
                    </a:p>
                </p:txBody>
            </p:sp>
            <p:sp>
                <p:nvSpPr>
                    <p:cNvPr id="5" name="Footer Placeholder 4" />
                    <p:cNvSpPr>
                        <a:spLocks noGrp="1" />
                    </p:cNvSpPr>
                    <p:nvPr>
                        <p:ph type="ftr" sz="quarter" idx="3" />
                    </p:nvPr>
                </p:nvSpPr>
                <p:spPr>
                    <a:xfrm>
                        <a:off x="3124200" y="6356350" />
                        <a:ext cx="2895600" cy="365125" />
                    </a:xfrm>
                    <a:prstGeom prst="rect">
                        <a:avLst />
                    </a:prstGeom>
                </p:spPr>
                <p:txBody>
                    <a:bodyPr vert="horz" lIns="91440" tIns="45720" rIns="91440" bIns="45720" rtlCol="0" anchor="ctr" />
                    <a:lstStyle>
                        <a:lvl1pPr algn="ctr">
                            <a:defRPr sz="1200">
                                <a:solidFill>
                                    <a:schemeClr val="tx1">
                                        <a:tint val="75000" />
                                    </a:schemeClr>
                                </a:solidFill>
                            </a:defRPr>
                        </a:lvl1pPr>
                    </a:lstStyle>
                    <a:p>
                        <a:endParaRPr lang="nl-BE" />
                    </a:p>
                </p:txBody>
            </p:sp>
            <p:sp>
                <p:nvSpPr>
                    <p:cNvPr id="6" name="Slide Number Placeholder 5" />
                    <p:cNvSpPr>
                        <a:spLocks noGrp="1" />
                    </p:cNvSpPr>
                    <p:nvPr>
                        <p:ph type="sldNum" sz="quarter" idx="4" />
                    </p:nvPr>
                </p:nvSpPr>
                <p:spPr>
                    <a:xfrm>
                        <a:off x="6553200" y="6356350" />
                        <a:ext cx="2133600" cy="365125" />
                    </a:xfrm>
                    <a:prstGeom prst="rect">
                        <a:avLst />
                    </a:prstGeom>
                </p:spPr>
                <p:txBody>
                    <a:bodyPr vert="horz" lIns="91440" tIns="45720" rIns="91440" bIns="45720" rtlCol="0" anchor="ctr" />
                    <a:lstStyle>
                        <a:lvl1pPr algn="r">
                            <a:defRPr sz="1200">
                                <a:solidFill>
                                    <a:schemeClr val="tx1">
                                        <a:tint val="75000" />
                                    </a:schemeClr>
                                </a:solidFill>
                            </a:defRPr>
                        </a:lvl1pPr>
                    </a:lstStyle>
                    <a:p>
                        <a:fld id="{EE336665-E7E9-4861-9ADF-F11A47CBAD79}" type="slidenum">
                            <a:rPr lang="nl-BE" smtClean="0" />
                            <a:t>&lt;#&gt;</a:t>
                        </a:fld>
                        <a:endParaRPr lang="nl-BE" />
                    </a:p>
                </p:txBody>
            </p:sp>
        </p:spTree>
    </p:cSld>
    <p:clrMap bg1="lt1" tx1="dk1" bg2="lt2" tx2="dk2" accent1="accent1" accent2="accent2" accent3="accent3" accent4="accent4" accent5="accent5" accent6="accent6" hlink="hlink" folHlink="folHlink" />
    <p:sldLayoutIdLst>
        <p:sldLayoutId id="2147483649" r:id="rId1" />
        <p:sldLayoutId id="2147483650" r:id="rId2" />
        <p:sldLayoutId id="2147483651" r:id="rId3" />
        <p:sldLayoutId id="2147483652" r:id="rId4" />
        <p:sldLayoutId id="2147483653" r:id="rId5" />
        <p:sldLayoutId id="2147483654" r:id="rId6" />
        <p:sldLayoutId id="2147483655" r:id="rId7" />
        <p:sldLayoutId id="2147483656" r:id="rId8" />
        <p:sldLayoutId id="2147483657" r:id="rId9" />
        <p:sldLayoutId id="2147483658" r:id="rId10" />
        <p:sldLayoutId id="2147483659" r:id="rId11" />
    </p:sldLayoutIdLst>
    <p:txStyles>
        <p:titleStyle>
            <a:lvl1pPr algn="ctr" defTabSz="914400" rtl="0" eaLnBrk="1" latinLnBrk="0" hangingPunct="1">
                <a:spcBef>
                    <a:spcPct val="0" />
                </a:spcBef>
                <a:buNone />
                <a:defRPr sz="4400" kern="1200">
                    <a:solidFill>
                        <a:schemeClr val="tx1" />
                    </a:solidFill>
                    <a:latin typeface="+mj-lt" />
                    <a:ea typeface="+mj-ea" />
                    <a:cs typeface="+mj-cs" />
                </a:defRPr>
            </a:lvl1pPr>
        </p:titleStyle>
        <p:bodyStyle>
            <a:lvl1pPr marL="342900" indent="-342900" algn="l" defTabSz="914400" rtl="0" eaLnBrk="1" latinLnBrk="0" hangingPunct="1">
                <a:spcBef>
                    <a:spcPct val="20000" />
                </a:spcBef>
                <a:buFont typeface="Arial" pitchFamily="34" charset="0" />
                <a:buChar char="&#149;" />
                <a:defRPr sz="32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1pPr>
            <a:lvl2pPr marL="742950" indent="-285750" algn="l" defTabSz="914400" rtl="0" eaLnBrk="1" latinLnBrk="0" hangingPunct="1">
                <a:spcBef>
                    <a:spcPct val="20000" />
                </a:spcBef>
                <a:buFont typeface="Arial" pitchFamily="34" charset="0" />
                <a:buChar char="-" />
                <a:defRPr sz="2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2pPr>
            <a:lvl3pPr marL="1143000" indent="-228600" algn="l" defTabSz="914400" rtl="0" eaLnBrk="1" latinLnBrk="0" hangingPunct="1">
                <a:spcBef>
                    <a:spcPct val="20000" />
                </a:spcBef>
                <a:buFont typeface="Arial" pitchFamily="34" charset="0" />
                <a:buChar char="&#149;" />
                <a:defRPr sz="24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3pPr>
            <a:lvl4pPr marL="1600200" indent="-228600" algn="l" defTabSz="914400" rtl="0" eaLnBrk="1" latinLnBrk="0" hangingPunct="1">
                <a:spcBef>
                    <a:spcPct val="20000" />
                </a:spcBef>
                <a:buFont typeface="Arial" pitchFamily="34" charset="0" />
                <a:buChar char="-" />
                <a:defRPr sz="20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4pPr>
            <a:lvl5pPr marL="2057400" indent="-228600" algn="l" defTabSz="914400" rtl="0" eaLnBrk="1" latinLnBrk="0" hangingPunct="1">
                <a:spcBef>
                    <a:spcPct val="20000" />
                </a:spcBef>
                <a:buFont typeface="Arial" pitchFamily="34" charset="0" />
                <a:buChar char="&#187;" />
                <a:defRPr sz="20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5pPr>
            <a:lvl6pPr marL="2514600" indent="-228600" algn="l" defTabSz="914400" rtl="0" eaLnBrk="1" latinLnBrk="0" hangingPunct="1">
                <a:spcBef>
                    <a:spcPct val="20000" />
                </a:spcBef>
                <a:buFont typeface="Arial" pitchFamily="34" charset="0" />
                <a:buChar char="&#149;" />
                <a:defRPr sz="20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6pPr>
            <a:lvl7pPr marL="2971800" indent="-228600" algn="l" defTabSz="914400" rtl="0" eaLnBrk="1" latinLnBrk="0" hangingPunct="1">
                <a:spcBef>
                    <a:spcPct val="20000" />
                </a:spcBef>
                <a:buFont typeface="Arial" pitchFamily="34" charset="0" />
                <a:buChar char="&#149;" />
                <a:defRPr sz="20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7pPr>
            <a:lvl8pPr marL="3429000" indent="-228600" algn="l" defTabSz="914400" rtl="0" eaLnBrk="1" latinLnBrk="0" hangingPunct="1">
                <a:spcBef>
                    <a:spcPct val="20000" />
                </a:spcBef>
                <a:buFont typeface="Arial" pitchFamily="34" charset="0" />
                <a:buChar char="&#149;" />
                <a:defRPr sz="20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8pPr>
            <a:lvl9pPr marL="3886200" indent="-228600" algn="l" defTabSz="914400" rtl="0" eaLnBrk="1" latinLnBrk="0" hangingPunct="1">
                <a:spcBef>
                    <a:spcPct val="20000" />
                </a:spcBef>
                <a:buFont typeface="Arial" pitchFamily="34" charset="0" />
                <a:buChar char="&#149;" />
                <a:defRPr sz="20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9pPr>
        </p:bodyStyle>
        <p:otherStyle>
            <a:defPPr>
                <a:defRPr lang="nl-BE" />
            </a:defPPr>
            <a:lvl1pPr marL="0" algn="l" defTabSz="914400" rtl="0" eaLnBrk="1" latinLnBrk="0" hangingPunct="1">
                <a:defRPr sz="1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1pPr>
            <a:lvl2pPr marL="457200" algn="l" defTabSz="914400" rtl="0" eaLnBrk="1" latinLnBrk="0" hangingPunct="1">
                <a:defRPr sz="1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2pPr>
            <a:lvl3pPr marL="914400" algn="l" defTabSz="914400" rtl="0" eaLnBrk="1" latinLnBrk="0" hangingPunct="1">
                <a:defRPr sz="1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3pPr>
            <a:lvl4pPr marL="1371600" algn="l" defTabSz="914400" rtl="0" eaLnBrk="1" latinLnBrk="0" hangingPunct="1">
                <a:defRPr sz="1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4pPr>
            <a:lvl5pPr marL="1828800" algn="l" defTabSz="914400" rtl="0" eaLnBrk="1" latinLnBrk="0" hangingPunct="1">
                <a:defRPr sz="1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5pPr>
            <a:lvl6pPr marL="2286000" algn="l" defTabSz="914400" rtl="0" eaLnBrk="1" latinLnBrk="0" hangingPunct="1">
                <a:defRPr sz="1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6pPr>
            <a:lvl7pPr marL="2743200" algn="l" defTabSz="914400" rtl="0" eaLnBrk="1" latinLnBrk="0" hangingPunct="1">
                <a:defRPr sz="1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7pPr>
            <a:lvl8pPr marL="3200400" algn="l" defTabSz="914400" rtl="0" eaLnBrk="1" latinLnBrk="0" hangingPunct="1">
                <a:defRPr sz="1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8pPr>
            <a:lvl9pPr marL="3657600" algn="l" defTabSz="914400" rtl="0" eaLnBrk="1" latinLnBrk="0" hangingPunct="1">
                <a:defRPr sz="1800" kern="1200">
                    <a:solidFill>
                        <a:schemeClr val="tx1" />
                    </a:solidFill>
                    <a:latin typeface="+mn-lt" />
                    <a:ea typeface="+mn-ea" />
                    <a:cs typeface="+mn-cs" />
                </a:defRPr>
            </a:lvl9pPr>
        </p:otherStyle>
    </p:txStyles>
</p:sldMaster>
</file>

<file path=ppt/slides/_rels/slide1.xml.rels><?xml version="1.0" encoding="UTF-8" standalone="yes"?>
<Relationships xmlns="http://schemas.openxmlformats.org/package/2006/relationships">
 <Relationship Id="rId1" Type="http://schemas.openxmlformats.org/officeDocument/2006/relationships/slideLayout" Target="../slideLayouts/slideLayout7.xml"/>
 <Relationship Id="rId2" Type="http://schemas.openxmlformats.org/officeDocument/2006/relationships/image" Target="../media/phppowerpoint_logo1.gif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PHPPowerPoint logo" descr="PHPPowerPoint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95250" y="95250"/>
            <a:ext cx="2352675" cy="342900"/>
          </a:xfrm>
          <a:prstGeom prst="rect">
            <a:avLst/>
          </a:prstGeom>
          <a:effectLst>
            <a:outerShdw blurRad="57150" dist="95250" dir="2700000" algn="br" rotWithShape="0">
              <a:srgbClr val="000000">
                <a:alpha val="50000"/>
              </a:srgbClr>
            </a:outerShdw>
          </a:effectLst>
        </p:spPr>
      </p:pic>
      <p:sp>
        <p:nvSpPr>
          <p:cNvPr id="2" name=""/>
          <p:cNvSpPr txBox="1"/>
          <p:nvPr/>
        </p:nvSpPr>
        <p:spPr>
          <a:xfrm rot="0">
            <a:off x="1619250" y="1714500"/>
            <a:ext cx="5715000" cy="2857500"/>
          </a:xfrm>
          <a:prstGeom prst="rect"/>
        </p:spPr>
        <p:txBody>
          <a:bodyPr wrap="square" rtlCol="0" horzOverflow="overflow" vertOverflow="overflow" bIns="45720" lIns="91440" rIns="91440" tIns="45720" numCol="1">
            <a:spAutoFit/>
          </a:bodyPr>
          <a:lstStyle/>
          <a:p>
            <a:pPr algn="ctr" fontAlgn="base" marL="0" marR="0" indent="0" lvl="0"/>
            <a:r>
              <a:rPr b="true" i="false" strike="noStrike" sz="6000" u="none">
                <a:solidFill>
                  <a:srgbClr val="E06B20"/>
                </a:solidFill>
                <a:latin typeface="Calibri"/>
              </a:rPr>
              <a:t><![CDATA[Thank you for using PHPPowerPoint!]]>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
<Relationships xmlns="http://schemas.openxmlformats.org/package/2006/relationships"/>
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?? ?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PHPOffice</dc:creator>
  <cp:lastModifiedBy>PHPPowerPoint Team</cp:lastModifiedBy>
  <dcterms:created xsi:type="dcterms:W3CDTF">2014-06-19T11:13:54Z</dcterms:created>
  <dcterms:modified xsi:type="dcterms:W3CDTF">2014-06-19T11:13:54Z</dcterms:modified>
  <dc:title>Sample 01 Title</dc:title>
  <dc:description>Sample 01 Description</dc:description>
  <dc:subject>Sample 01 Subject</dc:subject>
  <cp:keywords>office 2007 openxml libreoffice odt php</cp:keywords>
  <cp:category>Sample Category</cp:category>
</cp:coreProperties>
</file>